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92" r:id="rId1"/>
  </p:sldMasterIdLst>
  <p:handoutMasterIdLst>
    <p:handoutMasterId r:id="rId7"/>
  </p:handoutMasterIdLst>
  <p:sldIdLst>
    <p:sldId id="257" r:id="rId2"/>
    <p:sldId id="258" r:id="rId3"/>
    <p:sldId id="259" r:id="rId4"/>
    <p:sldId id="260" r:id="rId5"/>
    <p:sldId id="261" r:id="rId6"/>
  </p:sldIdLst>
  <p:sldSz cx="12192000" cy="6858000"/>
  <p:notesSz cx="6735763" cy="98663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90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18621" cy="494813"/>
          </a:xfrm>
          <a:prstGeom prst="rect">
            <a:avLst/>
          </a:prstGeom>
        </p:spPr>
        <p:txBody>
          <a:bodyPr vert="horz" lIns="90644" tIns="45322" rIns="90644" bIns="45322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15572" y="0"/>
            <a:ext cx="2918621" cy="494813"/>
          </a:xfrm>
          <a:prstGeom prst="rect">
            <a:avLst/>
          </a:prstGeom>
        </p:spPr>
        <p:txBody>
          <a:bodyPr vert="horz" lIns="90644" tIns="45322" rIns="90644" bIns="45322" rtlCol="0"/>
          <a:lstStyle>
            <a:lvl1pPr algn="r">
              <a:defRPr sz="1200"/>
            </a:lvl1pPr>
          </a:lstStyle>
          <a:p>
            <a:fld id="{FDC7AE1E-4B35-4139-BEA7-8BDC040BE736}" type="datetimeFigureOut">
              <a:rPr kumimoji="1" lang="ja-JP" altLang="en-US" smtClean="0"/>
              <a:t>2017/9/6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1" y="9371501"/>
            <a:ext cx="2918621" cy="494813"/>
          </a:xfrm>
          <a:prstGeom prst="rect">
            <a:avLst/>
          </a:prstGeom>
        </p:spPr>
        <p:txBody>
          <a:bodyPr vert="horz" lIns="90644" tIns="45322" rIns="90644" bIns="45322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15572" y="9371501"/>
            <a:ext cx="2918621" cy="494813"/>
          </a:xfrm>
          <a:prstGeom prst="rect">
            <a:avLst/>
          </a:prstGeom>
        </p:spPr>
        <p:txBody>
          <a:bodyPr vert="horz" lIns="90644" tIns="45322" rIns="90644" bIns="45322" rtlCol="0" anchor="b"/>
          <a:lstStyle>
            <a:lvl1pPr algn="r">
              <a:defRPr sz="1200"/>
            </a:lvl1pPr>
          </a:lstStyle>
          <a:p>
            <a:fld id="{D1549211-EC88-4D78-A243-30E52E8C46C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5094779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ja-JP" altLang="en-US" smtClean="0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A51639-B2D6-4652-B8C3-1B4C224A7BAF}" type="datetimeFigureOut">
              <a:rPr lang="en-US" smtClean="0"/>
              <a:t>9/6/2017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78074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F5DD9-2C52-442D-92E2-8072C0C3D7CD}" type="datetimeFigureOut">
              <a:rPr lang="en-US" smtClean="0"/>
              <a:t>9/6/2017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39542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961B7-6B89-48AB-966F-622E2788EECC}" type="datetimeFigureOut">
              <a:rPr lang="en-US" smtClean="0"/>
              <a:t>9/6/2017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65333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3D6FB-79CC-4683-A046-BBE785BA1BED}" type="datetimeFigureOut">
              <a:rPr lang="en-US" smtClean="0"/>
              <a:t>9/6/2017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26713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2B3E8-48F1-4B23-8498-D8A04A81EC9C}" type="datetimeFigureOut">
              <a:rPr lang="en-US" smtClean="0"/>
              <a:t>9/6/2017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10771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90D90-AA62-404D-A741-635B4370F9CB}" type="datetimeFigureOut">
              <a:rPr lang="en-US" smtClean="0"/>
              <a:t>9/6/2017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48888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002E4-6836-46D1-9DBB-3C27C0DD3A89}" type="datetimeFigureOut">
              <a:rPr lang="en-US" smtClean="0"/>
              <a:t>9/6/2017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70883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131DD-A141-4471-BCF9-C6073EDD7E20}" type="datetimeFigureOut">
              <a:rPr lang="en-US" smtClean="0"/>
              <a:t>9/6/2017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98605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ja-JP" altLang="en-US" smtClean="0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334A90-EB03-42F3-8859-2C2B2724C058}" type="datetimeFigureOut">
              <a:rPr lang="en-US" smtClean="0"/>
              <a:t>9/6/2017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52727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タイトルとキャプショ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48EC7-AF6A-48D3-8284-14BACBEBDD84}" type="datetimeFigureOut">
              <a:rPr lang="en-US" smtClean="0"/>
              <a:t>9/6/2017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5888701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用 (キャプション付き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48EC7-AF6A-48D3-8284-14BACBEBDD84}" type="datetimeFigureOut">
              <a:rPr lang="en-US" smtClean="0"/>
              <a:t>9/6/2017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64536879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48EC7-AF6A-48D3-8284-14BACBEBDD84}" type="datetimeFigureOut">
              <a:rPr lang="en-US" smtClean="0"/>
              <a:t>9/6/2017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3185877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用付きの名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48EC7-AF6A-48D3-8284-14BACBEBDD84}" type="datetimeFigureOut">
              <a:rPr lang="en-US" smtClean="0"/>
              <a:t>9/6/2017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685068713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または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48EC7-AF6A-48D3-8284-14BACBEBDD84}" type="datetimeFigureOut">
              <a:rPr lang="en-US" smtClean="0"/>
              <a:t>9/6/2017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1662032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A6AA8-A04B-4104-9AE2-BD48D340E27F}" type="datetimeFigureOut">
              <a:rPr lang="en-US" smtClean="0"/>
              <a:t>9/6/2017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53149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0BF79-FAC6-4A96-8DE1-F7B82E2E1652}" type="datetimeFigureOut">
              <a:rPr lang="en-US" smtClean="0"/>
              <a:t>9/6/2017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77328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C48EC7-AF6A-48D3-8284-14BACBEBDD84}" type="datetimeFigureOut">
              <a:rPr lang="en-US" smtClean="0"/>
              <a:t>9/6/2017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60201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  <p:sldLayoutId id="2147483804" r:id="rId12"/>
    <p:sldLayoutId id="2147483805" r:id="rId13"/>
    <p:sldLayoutId id="2147483806" r:id="rId14"/>
    <p:sldLayoutId id="2147483807" r:id="rId15"/>
    <p:sldLayoutId id="2147483808" r:id="rId16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kumimoji="1"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 kumimoji="1">
          <a:solidFill>
            <a:schemeClr val="tx2"/>
          </a:solidFill>
        </a:defRPr>
      </a:lvl2pPr>
      <a:lvl3pPr eaLnBrk="1" hangingPunct="1">
        <a:defRPr kumimoji="1">
          <a:solidFill>
            <a:schemeClr val="tx2"/>
          </a:solidFill>
        </a:defRPr>
      </a:lvl3pPr>
      <a:lvl4pPr eaLnBrk="1" hangingPunct="1">
        <a:defRPr kumimoji="1">
          <a:solidFill>
            <a:schemeClr val="tx2"/>
          </a:solidFill>
        </a:defRPr>
      </a:lvl4pPr>
      <a:lvl5pPr eaLnBrk="1" hangingPunct="1">
        <a:defRPr kumimoji="1">
          <a:solidFill>
            <a:schemeClr val="tx2"/>
          </a:solidFill>
        </a:defRPr>
      </a:lvl5pPr>
      <a:lvl6pPr eaLnBrk="1" hangingPunct="1">
        <a:defRPr kumimoji="1">
          <a:solidFill>
            <a:schemeClr val="tx2"/>
          </a:solidFill>
        </a:defRPr>
      </a:lvl6pPr>
      <a:lvl7pPr eaLnBrk="1" hangingPunct="1">
        <a:defRPr kumimoji="1">
          <a:solidFill>
            <a:schemeClr val="tx2"/>
          </a:solidFill>
        </a:defRPr>
      </a:lvl7pPr>
      <a:lvl8pPr eaLnBrk="1" hangingPunct="1">
        <a:defRPr kumimoji="1">
          <a:solidFill>
            <a:schemeClr val="tx2"/>
          </a:solidFill>
        </a:defRPr>
      </a:lvl8pPr>
      <a:lvl9pPr eaLnBrk="1" hangingPunct="1">
        <a:defRPr kumimoji="1"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kumimoji="1"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kumimoji="1"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kumimoji="1"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kumimoji="1"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kumimoji="1"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kumimoji="1"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kumimoji="1"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kumimoji="1"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本日の相談担当者（</a:t>
            </a:r>
            <a:r>
              <a:rPr kumimoji="1" lang="en-US" altLang="ja-JP" dirty="0" smtClean="0"/>
              <a:t>9</a:t>
            </a:r>
            <a:r>
              <a:rPr kumimoji="1" lang="ja-JP" altLang="en-US" dirty="0" smtClean="0"/>
              <a:t>月</a:t>
            </a:r>
            <a:r>
              <a:rPr kumimoji="1" lang="en-US" altLang="ja-JP" dirty="0" smtClean="0"/>
              <a:t>25</a:t>
            </a:r>
            <a:r>
              <a:rPr kumimoji="1" lang="ja-JP" altLang="en-US" dirty="0" smtClean="0"/>
              <a:t>日）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28368" y="2160589"/>
            <a:ext cx="10717427" cy="3880773"/>
          </a:xfrm>
        </p:spPr>
        <p:txBody>
          <a:bodyPr>
            <a:normAutofit/>
          </a:bodyPr>
          <a:lstStyle/>
          <a:p>
            <a:r>
              <a:rPr kumimoji="1" lang="ja-JP" altLang="en-US" sz="3600" dirty="0" smtClean="0"/>
              <a:t>教育学部 ４年</a:t>
            </a:r>
            <a:r>
              <a:rPr kumimoji="1" lang="ja-JP" altLang="en-US" sz="2000" dirty="0" smtClean="0"/>
              <a:t>（</a:t>
            </a:r>
            <a:r>
              <a:rPr lang="ja-JP" altLang="en-US" sz="2000" dirty="0" smtClean="0"/>
              <a:t>多様性</a:t>
            </a:r>
            <a:r>
              <a:rPr lang="ja-JP" altLang="en-US" sz="2000" dirty="0"/>
              <a:t>人材</a:t>
            </a:r>
            <a:r>
              <a:rPr lang="ja-JP" altLang="en-US" sz="2000" dirty="0" smtClean="0"/>
              <a:t>コース）</a:t>
            </a:r>
            <a:endParaRPr kumimoji="1" lang="en-US" altLang="ja-JP" sz="2000" dirty="0" smtClean="0"/>
          </a:p>
          <a:p>
            <a:pPr marL="0" indent="0">
              <a:buNone/>
            </a:pPr>
            <a:r>
              <a:rPr lang="ja-JP" altLang="en-US" sz="3600" dirty="0"/>
              <a:t>　</a:t>
            </a:r>
            <a:r>
              <a:rPr lang="ja-JP" altLang="en-US" sz="3200" dirty="0" smtClean="0"/>
              <a:t>カナダ：英語教育、インターンシップ</a:t>
            </a:r>
            <a:r>
              <a:rPr lang="en-US" altLang="ja-JP" sz="3200" dirty="0" smtClean="0"/>
              <a:t/>
            </a:r>
            <a:br>
              <a:rPr lang="en-US" altLang="ja-JP" sz="3200" dirty="0" smtClean="0"/>
            </a:br>
            <a:r>
              <a:rPr lang="ja-JP" altLang="en-US" sz="3200" dirty="0" smtClean="0"/>
              <a:t>　　　　　ホームステイ</a:t>
            </a:r>
            <a:endParaRPr lang="en-US" altLang="ja-JP" sz="3200" dirty="0" smtClean="0"/>
          </a:p>
          <a:p>
            <a:r>
              <a:rPr lang="ja-JP" altLang="en-US" sz="3600" dirty="0" smtClean="0"/>
              <a:t>自然研 </a:t>
            </a:r>
            <a:r>
              <a:rPr lang="en-US" altLang="ja-JP" sz="3600" dirty="0" smtClean="0"/>
              <a:t>M</a:t>
            </a:r>
            <a:r>
              <a:rPr lang="ja-JP" altLang="en-US" sz="3600" dirty="0" smtClean="0"/>
              <a:t>２</a:t>
            </a:r>
            <a:r>
              <a:rPr lang="ja-JP" altLang="en-US" sz="2000" dirty="0" smtClean="0"/>
              <a:t>（理系</a:t>
            </a:r>
            <a:r>
              <a:rPr lang="ja-JP" altLang="en-US" sz="2000" dirty="0"/>
              <a:t>、複合・融合人材</a:t>
            </a:r>
            <a:r>
              <a:rPr lang="ja-JP" altLang="en-US" sz="2000" dirty="0" smtClean="0"/>
              <a:t>コース）</a:t>
            </a:r>
            <a:endParaRPr lang="en-US" altLang="ja-JP" sz="2000" dirty="0" smtClean="0"/>
          </a:p>
          <a:p>
            <a:pPr marL="0" indent="0">
              <a:buNone/>
            </a:pPr>
            <a:r>
              <a:rPr kumimoji="1" lang="ja-JP" altLang="en-US" sz="3600" dirty="0"/>
              <a:t>　</a:t>
            </a:r>
            <a:r>
              <a:rPr lang="ja-JP" altLang="en-US" sz="3600" dirty="0">
                <a:solidFill>
                  <a:prstClr val="black">
                    <a:lumMod val="75000"/>
                    <a:lumOff val="25000"/>
                  </a:prstClr>
                </a:solidFill>
              </a:rPr>
              <a:t>アメリカ</a:t>
            </a:r>
            <a:r>
              <a:rPr lang="ja-JP" altLang="en-US" sz="3200" dirty="0">
                <a:solidFill>
                  <a:prstClr val="black">
                    <a:lumMod val="75000"/>
                    <a:lumOff val="25000"/>
                  </a:prstClr>
                </a:solidFill>
              </a:rPr>
              <a:t>：研究、畜産、ゲノム、フィールドワーク</a:t>
            </a:r>
            <a:endParaRPr kumimoji="1" lang="ja-JP" altLang="en-US" sz="3200" dirty="0"/>
          </a:p>
        </p:txBody>
      </p:sp>
    </p:spTree>
    <p:extLst>
      <p:ext uri="{BB962C8B-B14F-4D97-AF65-F5344CB8AC3E}">
        <p14:creationId xmlns:p14="http://schemas.microsoft.com/office/powerpoint/2010/main" val="1041678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本日の相談担当者（</a:t>
            </a:r>
            <a:r>
              <a:rPr kumimoji="1" lang="en-US" altLang="ja-JP" dirty="0" smtClean="0"/>
              <a:t>9</a:t>
            </a:r>
            <a:r>
              <a:rPr kumimoji="1" lang="ja-JP" altLang="en-US" dirty="0" smtClean="0"/>
              <a:t>月</a:t>
            </a:r>
            <a:r>
              <a:rPr kumimoji="1" lang="en-US" altLang="ja-JP" dirty="0" smtClean="0"/>
              <a:t>26</a:t>
            </a:r>
            <a:r>
              <a:rPr kumimoji="1" lang="ja-JP" altLang="en-US" dirty="0" smtClean="0"/>
              <a:t>日）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677334" y="2160589"/>
            <a:ext cx="8923866" cy="3880773"/>
          </a:xfrm>
        </p:spPr>
        <p:txBody>
          <a:bodyPr>
            <a:normAutofit/>
          </a:bodyPr>
          <a:lstStyle/>
          <a:p>
            <a:r>
              <a:rPr kumimoji="1" lang="ja-JP" altLang="en-US" sz="3600" dirty="0" smtClean="0"/>
              <a:t>教育学部 </a:t>
            </a:r>
            <a:r>
              <a:rPr lang="ja-JP" altLang="en-US" sz="3600" dirty="0" smtClean="0"/>
              <a:t>４年</a:t>
            </a:r>
            <a:r>
              <a:rPr lang="ja-JP" altLang="en-US" sz="2000" dirty="0" smtClean="0"/>
              <a:t>（多様性</a:t>
            </a:r>
            <a:r>
              <a:rPr lang="ja-JP" altLang="en-US" sz="2000" dirty="0"/>
              <a:t>人材</a:t>
            </a:r>
            <a:r>
              <a:rPr lang="ja-JP" altLang="en-US" sz="2000" dirty="0" smtClean="0"/>
              <a:t>コース）</a:t>
            </a:r>
            <a:endParaRPr lang="en-US" altLang="ja-JP" sz="2000" dirty="0" smtClean="0"/>
          </a:p>
          <a:p>
            <a:pPr marL="0" indent="0">
              <a:buNone/>
            </a:pPr>
            <a:r>
              <a:rPr kumimoji="1" lang="ja-JP" altLang="en-US" sz="3600" dirty="0"/>
              <a:t>　</a:t>
            </a:r>
            <a:r>
              <a:rPr kumimoji="1" lang="ja-JP" altLang="en-US" sz="3200" dirty="0" smtClean="0"/>
              <a:t>カナダ：英語教育、インターンシップ</a:t>
            </a:r>
            <a:r>
              <a:rPr kumimoji="1" lang="en-US" altLang="ja-JP" sz="3200" dirty="0" smtClean="0"/>
              <a:t/>
            </a:r>
            <a:br>
              <a:rPr kumimoji="1" lang="en-US" altLang="ja-JP" sz="3200" dirty="0" smtClean="0"/>
            </a:br>
            <a:r>
              <a:rPr kumimoji="1" lang="ja-JP" altLang="en-US" sz="3200" dirty="0" smtClean="0"/>
              <a:t>　　　　　ホームステイ</a:t>
            </a:r>
            <a:endParaRPr lang="en-US" altLang="ja-JP" sz="3200" dirty="0"/>
          </a:p>
          <a:p>
            <a:r>
              <a:rPr lang="ja-JP" altLang="en-US" sz="3600" dirty="0" smtClean="0"/>
              <a:t>保健学研 </a:t>
            </a:r>
            <a:r>
              <a:rPr lang="en-US" altLang="ja-JP" sz="3600" dirty="0"/>
              <a:t>M</a:t>
            </a:r>
            <a:r>
              <a:rPr lang="ja-JP" altLang="en-US" sz="3600" dirty="0" smtClean="0"/>
              <a:t>２</a:t>
            </a:r>
            <a:r>
              <a:rPr lang="ja-JP" altLang="en-US" sz="2000" dirty="0" smtClean="0"/>
              <a:t>（理</a:t>
            </a:r>
            <a:r>
              <a:rPr kumimoji="1" lang="ja-JP" altLang="en-US" sz="2000" dirty="0" smtClean="0"/>
              <a:t>系、複合・融合人材コース）</a:t>
            </a:r>
            <a:endParaRPr lang="en-US" altLang="ja-JP" sz="3600" dirty="0"/>
          </a:p>
          <a:p>
            <a:pPr marL="0" indent="0">
              <a:buNone/>
            </a:pPr>
            <a:r>
              <a:rPr lang="ja-JP" altLang="en-US" sz="3600" dirty="0" smtClean="0"/>
              <a:t>　</a:t>
            </a:r>
            <a:r>
              <a:rPr lang="ja-JP" altLang="en-US" sz="3200" dirty="0" smtClean="0"/>
              <a:t>タイ：フィールドワーク、熱帯病、健康教育</a:t>
            </a:r>
            <a:endParaRPr kumimoji="1" lang="ja-JP" altLang="en-US" sz="3600" dirty="0"/>
          </a:p>
        </p:txBody>
      </p:sp>
    </p:spTree>
    <p:extLst>
      <p:ext uri="{BB962C8B-B14F-4D97-AF65-F5344CB8AC3E}">
        <p14:creationId xmlns:p14="http://schemas.microsoft.com/office/powerpoint/2010/main" val="324616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本日の相談担当者（</a:t>
            </a:r>
            <a:r>
              <a:rPr kumimoji="1" lang="en-US" altLang="ja-JP" dirty="0" smtClean="0"/>
              <a:t>9</a:t>
            </a:r>
            <a:r>
              <a:rPr kumimoji="1" lang="ja-JP" altLang="en-US" dirty="0" smtClean="0"/>
              <a:t>月</a:t>
            </a:r>
            <a:r>
              <a:rPr kumimoji="1" lang="en-US" altLang="ja-JP" dirty="0" smtClean="0"/>
              <a:t>27</a:t>
            </a:r>
            <a:r>
              <a:rPr kumimoji="1" lang="ja-JP" altLang="en-US" dirty="0" smtClean="0"/>
              <a:t>日）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677333" y="2160589"/>
            <a:ext cx="8934257" cy="3880773"/>
          </a:xfrm>
        </p:spPr>
        <p:txBody>
          <a:bodyPr>
            <a:normAutofit/>
          </a:bodyPr>
          <a:lstStyle/>
          <a:p>
            <a:r>
              <a:rPr kumimoji="1" lang="ja-JP" altLang="en-US" sz="3600" dirty="0" smtClean="0"/>
              <a:t>教育学部 ４年</a:t>
            </a:r>
            <a:r>
              <a:rPr kumimoji="1" lang="ja-JP" altLang="en-US" sz="2000" dirty="0" smtClean="0"/>
              <a:t>（</a:t>
            </a:r>
            <a:r>
              <a:rPr lang="ja-JP" altLang="en-US" sz="2000" dirty="0" smtClean="0"/>
              <a:t>多様性</a:t>
            </a:r>
            <a:r>
              <a:rPr lang="ja-JP" altLang="en-US" sz="2000" dirty="0"/>
              <a:t>人材</a:t>
            </a:r>
            <a:r>
              <a:rPr lang="ja-JP" altLang="en-US" sz="2000" dirty="0" smtClean="0"/>
              <a:t>コース）</a:t>
            </a:r>
            <a:endParaRPr kumimoji="1" lang="en-US" altLang="ja-JP" sz="2000" dirty="0" smtClean="0"/>
          </a:p>
          <a:p>
            <a:pPr marL="0" indent="0">
              <a:buNone/>
            </a:pPr>
            <a:r>
              <a:rPr lang="ja-JP" altLang="en-US" sz="3600" dirty="0"/>
              <a:t>　</a:t>
            </a:r>
            <a:r>
              <a:rPr lang="ja-JP" altLang="en-US" sz="3200" dirty="0" smtClean="0"/>
              <a:t>カナダ：英語教育、インターンシップ</a:t>
            </a:r>
            <a:endParaRPr lang="en-US" altLang="ja-JP" sz="3200" dirty="0" smtClean="0"/>
          </a:p>
          <a:p>
            <a:pPr marL="0" indent="0">
              <a:buNone/>
            </a:pPr>
            <a:r>
              <a:rPr lang="ja-JP" altLang="en-US" sz="3200" dirty="0"/>
              <a:t>　</a:t>
            </a:r>
            <a:r>
              <a:rPr lang="ja-JP" altLang="en-US" sz="3200" dirty="0" smtClean="0"/>
              <a:t>　　　　ホームステイ</a:t>
            </a:r>
            <a:endParaRPr lang="en-US" altLang="ja-JP" sz="3200" dirty="0" smtClean="0"/>
          </a:p>
          <a:p>
            <a:r>
              <a:rPr kumimoji="1" lang="ja-JP" altLang="en-US" sz="3600" dirty="0" smtClean="0"/>
              <a:t>自然研 </a:t>
            </a:r>
            <a:r>
              <a:rPr kumimoji="1" lang="en-US" altLang="ja-JP" sz="3600" dirty="0" smtClean="0"/>
              <a:t>M</a:t>
            </a:r>
            <a:r>
              <a:rPr kumimoji="1" lang="ja-JP" altLang="en-US" sz="3600" dirty="0" smtClean="0"/>
              <a:t>２</a:t>
            </a:r>
            <a:r>
              <a:rPr kumimoji="1" lang="ja-JP" altLang="en-US" sz="2000" dirty="0" smtClean="0"/>
              <a:t>（</a:t>
            </a:r>
            <a:r>
              <a:rPr lang="ja-JP" altLang="en-US" sz="2000" dirty="0" smtClean="0"/>
              <a:t>理系</a:t>
            </a:r>
            <a:r>
              <a:rPr lang="ja-JP" altLang="en-US" sz="2000" dirty="0"/>
              <a:t>、複合・融合人材</a:t>
            </a:r>
            <a:r>
              <a:rPr lang="ja-JP" altLang="en-US" sz="2000" dirty="0" smtClean="0"/>
              <a:t>コース）</a:t>
            </a:r>
            <a:endParaRPr kumimoji="1" lang="en-US" altLang="ja-JP" sz="2000" dirty="0" smtClean="0"/>
          </a:p>
          <a:p>
            <a:pPr marL="0" indent="0">
              <a:buNone/>
            </a:pPr>
            <a:r>
              <a:rPr lang="ja-JP" altLang="en-US" sz="3600" dirty="0" smtClean="0"/>
              <a:t>　</a:t>
            </a:r>
            <a:r>
              <a:rPr lang="ja-JP" altLang="en-US" sz="3200" dirty="0" smtClean="0"/>
              <a:t>カナダ：フィールドワーク、森林</a:t>
            </a:r>
            <a:r>
              <a:rPr lang="ja-JP" altLang="en-US" sz="3200" dirty="0"/>
              <a:t>、</a:t>
            </a:r>
            <a:r>
              <a:rPr lang="ja-JP" altLang="en-US" sz="3200" dirty="0" smtClean="0"/>
              <a:t>木造建築</a:t>
            </a:r>
            <a:endParaRPr kumimoji="1" lang="ja-JP" altLang="en-US" sz="3200" dirty="0"/>
          </a:p>
        </p:txBody>
      </p:sp>
    </p:spTree>
    <p:extLst>
      <p:ext uri="{BB962C8B-B14F-4D97-AF65-F5344CB8AC3E}">
        <p14:creationId xmlns:p14="http://schemas.microsoft.com/office/powerpoint/2010/main" val="1010756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本日の相談担当者（</a:t>
            </a:r>
            <a:r>
              <a:rPr kumimoji="1" lang="en-US" altLang="ja-JP" dirty="0" smtClean="0"/>
              <a:t>9</a:t>
            </a:r>
            <a:r>
              <a:rPr kumimoji="1" lang="ja-JP" altLang="en-US" dirty="0" smtClean="0"/>
              <a:t>月</a:t>
            </a:r>
            <a:r>
              <a:rPr kumimoji="1" lang="en-US" altLang="ja-JP" dirty="0" smtClean="0"/>
              <a:t>28</a:t>
            </a:r>
            <a:r>
              <a:rPr kumimoji="1" lang="ja-JP" altLang="en-US" dirty="0" smtClean="0"/>
              <a:t>日）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ja-JP" altLang="en-US" sz="3600" dirty="0" smtClean="0"/>
              <a:t>教育学部 ３年</a:t>
            </a:r>
            <a:r>
              <a:rPr kumimoji="1" lang="ja-JP" altLang="en-US" sz="2000" dirty="0" smtClean="0"/>
              <a:t>（</a:t>
            </a:r>
            <a:r>
              <a:rPr lang="ja-JP" altLang="en-US" sz="2000" dirty="0" smtClean="0"/>
              <a:t>多様性</a:t>
            </a:r>
            <a:r>
              <a:rPr lang="ja-JP" altLang="en-US" sz="2000" dirty="0"/>
              <a:t>人材</a:t>
            </a:r>
            <a:r>
              <a:rPr lang="ja-JP" altLang="en-US" sz="2000" dirty="0" smtClean="0"/>
              <a:t>コース）</a:t>
            </a:r>
            <a:endParaRPr kumimoji="1" lang="en-US" altLang="ja-JP" sz="2000" dirty="0" smtClean="0"/>
          </a:p>
          <a:p>
            <a:pPr marL="0" indent="0">
              <a:buNone/>
            </a:pPr>
            <a:r>
              <a:rPr lang="ja-JP" altLang="en-US" sz="3600" dirty="0"/>
              <a:t>　</a:t>
            </a:r>
            <a:r>
              <a:rPr lang="ja-JP" altLang="en-US" sz="3200" dirty="0" smtClean="0"/>
              <a:t>フィンランド：小学校、教育</a:t>
            </a:r>
            <a:endParaRPr lang="en-US" altLang="ja-JP" sz="3200" dirty="0" smtClean="0"/>
          </a:p>
          <a:p>
            <a:pPr marL="0" indent="0">
              <a:buNone/>
            </a:pPr>
            <a:r>
              <a:rPr lang="ja-JP" altLang="en-US" sz="3200" dirty="0"/>
              <a:t>　</a:t>
            </a:r>
            <a:r>
              <a:rPr lang="ja-JP" altLang="en-US" sz="3200" dirty="0" smtClean="0"/>
              <a:t>　　　　　　　インターンシップ</a:t>
            </a:r>
            <a:endParaRPr lang="en-US" altLang="ja-JP" sz="3200" dirty="0" smtClean="0"/>
          </a:p>
          <a:p>
            <a:r>
              <a:rPr kumimoji="1" lang="ja-JP" altLang="en-US" sz="3600" dirty="0"/>
              <a:t>自然</a:t>
            </a:r>
            <a:r>
              <a:rPr kumimoji="1" lang="ja-JP" altLang="en-US" sz="3600" dirty="0" smtClean="0"/>
              <a:t>研 </a:t>
            </a:r>
            <a:r>
              <a:rPr kumimoji="1" lang="en-US" altLang="ja-JP" sz="3600" dirty="0" smtClean="0"/>
              <a:t>M</a:t>
            </a:r>
            <a:r>
              <a:rPr kumimoji="1" lang="ja-JP" altLang="en-US" sz="3600" dirty="0" smtClean="0"/>
              <a:t>２</a:t>
            </a:r>
            <a:r>
              <a:rPr kumimoji="1" lang="ja-JP" altLang="en-US" sz="2200" dirty="0" smtClean="0"/>
              <a:t>（</a:t>
            </a:r>
            <a:r>
              <a:rPr lang="ja-JP" altLang="en-US" sz="2200" dirty="0" smtClean="0"/>
              <a:t>理系</a:t>
            </a:r>
            <a:r>
              <a:rPr lang="ja-JP" altLang="en-US" sz="2200" dirty="0"/>
              <a:t>、複合・融合人材</a:t>
            </a:r>
            <a:r>
              <a:rPr lang="ja-JP" altLang="en-US" sz="2200" dirty="0" smtClean="0"/>
              <a:t>コース）</a:t>
            </a:r>
            <a:r>
              <a:rPr lang="en-US" altLang="ja-JP" sz="3600" dirty="0" smtClean="0"/>
              <a:t/>
            </a:r>
            <a:br>
              <a:rPr lang="en-US" altLang="ja-JP" sz="3600" dirty="0" smtClean="0"/>
            </a:br>
            <a:r>
              <a:rPr lang="ja-JP" altLang="en-US" sz="3600" dirty="0" smtClean="0"/>
              <a:t>　</a:t>
            </a:r>
            <a:r>
              <a:rPr lang="ja-JP" altLang="en-US" sz="3200" dirty="0" smtClean="0"/>
              <a:t>ニュージーランド：落石防止、登山観光</a:t>
            </a:r>
            <a:endParaRPr lang="en-US" altLang="ja-JP" sz="3200" dirty="0" smtClean="0"/>
          </a:p>
          <a:p>
            <a:pPr marL="0" indent="0">
              <a:buNone/>
            </a:pPr>
            <a:r>
              <a:rPr lang="ja-JP" altLang="en-US" sz="3200" dirty="0"/>
              <a:t>　</a:t>
            </a:r>
            <a:r>
              <a:rPr lang="ja-JP" altLang="en-US" sz="3200" dirty="0" smtClean="0"/>
              <a:t>　　　　　　　　　　フィールドワーク</a:t>
            </a:r>
            <a:endParaRPr kumimoji="1" lang="ja-JP" altLang="en-US" sz="3200" dirty="0"/>
          </a:p>
        </p:txBody>
      </p:sp>
    </p:spTree>
    <p:extLst>
      <p:ext uri="{BB962C8B-B14F-4D97-AF65-F5344CB8AC3E}">
        <p14:creationId xmlns:p14="http://schemas.microsoft.com/office/powerpoint/2010/main" val="4139651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本日の相談担当者（</a:t>
            </a:r>
            <a:r>
              <a:rPr kumimoji="1" lang="en-US" altLang="ja-JP" dirty="0" smtClean="0"/>
              <a:t>9</a:t>
            </a:r>
            <a:r>
              <a:rPr kumimoji="1" lang="ja-JP" altLang="en-US" dirty="0" smtClean="0"/>
              <a:t>月</a:t>
            </a:r>
            <a:r>
              <a:rPr kumimoji="1" lang="en-US" altLang="ja-JP" dirty="0" smtClean="0"/>
              <a:t>29</a:t>
            </a:r>
            <a:r>
              <a:rPr lang="ja-JP" altLang="en-US" dirty="0"/>
              <a:t>日</a:t>
            </a:r>
            <a:r>
              <a:rPr kumimoji="1" lang="ja-JP" altLang="en-US" dirty="0" smtClean="0"/>
              <a:t>）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65606" y="2067070"/>
            <a:ext cx="9661621" cy="3880773"/>
          </a:xfrm>
        </p:spPr>
        <p:txBody>
          <a:bodyPr>
            <a:normAutofit fontScale="92500" lnSpcReduction="10000"/>
          </a:bodyPr>
          <a:lstStyle/>
          <a:p>
            <a:r>
              <a:rPr kumimoji="1" lang="ja-JP" altLang="en-US" sz="3600" dirty="0" smtClean="0"/>
              <a:t>教育学部 ３年</a:t>
            </a:r>
            <a:r>
              <a:rPr kumimoji="1" lang="ja-JP" altLang="en-US" sz="2000" dirty="0" smtClean="0"/>
              <a:t>（</a:t>
            </a:r>
            <a:r>
              <a:rPr lang="ja-JP" altLang="en-US" sz="2000" dirty="0" smtClean="0"/>
              <a:t>多様性</a:t>
            </a:r>
            <a:r>
              <a:rPr lang="ja-JP" altLang="en-US" sz="2000" dirty="0"/>
              <a:t>人材</a:t>
            </a:r>
            <a:r>
              <a:rPr lang="ja-JP" altLang="en-US" sz="2000" dirty="0" smtClean="0"/>
              <a:t>コース）</a:t>
            </a:r>
            <a:endParaRPr kumimoji="1" lang="en-US" altLang="ja-JP" sz="2000" dirty="0" smtClean="0"/>
          </a:p>
          <a:p>
            <a:pPr marL="0" indent="0">
              <a:buNone/>
            </a:pPr>
            <a:r>
              <a:rPr lang="ja-JP" altLang="en-US" sz="3600" dirty="0" smtClean="0"/>
              <a:t>　</a:t>
            </a:r>
            <a:r>
              <a:rPr lang="ja-JP" altLang="en-US" sz="3200" dirty="0" smtClean="0"/>
              <a:t>フィンランド：小学校、教育</a:t>
            </a:r>
            <a:r>
              <a:rPr lang="ja-JP" altLang="en-US" sz="3200" dirty="0"/>
              <a:t>、</a:t>
            </a:r>
            <a:r>
              <a:rPr lang="ja-JP" altLang="en-US" sz="3200" dirty="0" smtClean="0"/>
              <a:t>インターンシップ</a:t>
            </a:r>
            <a:endParaRPr lang="en-US" altLang="ja-JP" sz="3200" dirty="0" smtClean="0"/>
          </a:p>
          <a:p>
            <a:r>
              <a:rPr kumimoji="1" lang="ja-JP" altLang="en-US" sz="3600" dirty="0" smtClean="0"/>
              <a:t>保健学研</a:t>
            </a:r>
            <a:r>
              <a:rPr lang="ja-JP" altLang="en-US" sz="3600" dirty="0" smtClean="0"/>
              <a:t> </a:t>
            </a:r>
            <a:r>
              <a:rPr lang="en-US" altLang="ja-JP" sz="3600" dirty="0" smtClean="0"/>
              <a:t>M</a:t>
            </a:r>
            <a:r>
              <a:rPr lang="ja-JP" altLang="en-US" sz="3600" dirty="0" smtClean="0"/>
              <a:t>２</a:t>
            </a:r>
            <a:r>
              <a:rPr lang="ja-JP" altLang="en-US" sz="2000" dirty="0" smtClean="0"/>
              <a:t>（理系</a:t>
            </a:r>
            <a:r>
              <a:rPr lang="ja-JP" altLang="en-US" sz="2000" dirty="0"/>
              <a:t>、複合・融合人材</a:t>
            </a:r>
            <a:r>
              <a:rPr lang="ja-JP" altLang="en-US" sz="2000" dirty="0" smtClean="0"/>
              <a:t>コース）</a:t>
            </a:r>
            <a:endParaRPr lang="en-US" altLang="ja-JP" sz="2000" dirty="0" smtClean="0"/>
          </a:p>
          <a:p>
            <a:pPr marL="0" indent="0">
              <a:buNone/>
            </a:pPr>
            <a:r>
              <a:rPr kumimoji="1" lang="ja-JP" altLang="en-US" sz="3600" dirty="0"/>
              <a:t>　</a:t>
            </a:r>
            <a:r>
              <a:rPr kumimoji="1" lang="ja-JP" altLang="en-US" sz="3200" dirty="0" smtClean="0"/>
              <a:t>タイ：フィールドワーク、熱帯病、健康教育</a:t>
            </a:r>
            <a:endParaRPr kumimoji="1" lang="en-US" altLang="ja-JP" sz="3200" dirty="0" smtClean="0"/>
          </a:p>
          <a:p>
            <a:r>
              <a:rPr lang="ja-JP" altLang="en-US" sz="3600" dirty="0"/>
              <a:t>農学部 ４年</a:t>
            </a:r>
            <a:r>
              <a:rPr lang="ja-JP" altLang="en-US" sz="2200" dirty="0"/>
              <a:t>（理系、複合・融合人材コース）</a:t>
            </a:r>
            <a:endParaRPr lang="en-US" altLang="ja-JP" sz="2200" dirty="0"/>
          </a:p>
          <a:p>
            <a:pPr marL="0" indent="0">
              <a:buNone/>
            </a:pPr>
            <a:r>
              <a:rPr lang="ja-JP" altLang="en-US" sz="3600" dirty="0"/>
              <a:t>　</a:t>
            </a:r>
            <a:r>
              <a:rPr lang="ja-JP" altLang="en-US" sz="3200" dirty="0"/>
              <a:t>タイ：実験、インターンシップ、フィールドワーク</a:t>
            </a:r>
            <a:r>
              <a:rPr lang="en-US" altLang="ja-JP" sz="3200" dirty="0"/>
              <a:t/>
            </a:r>
            <a:br>
              <a:rPr lang="en-US" altLang="ja-JP" sz="3200" dirty="0"/>
            </a:br>
            <a:r>
              <a:rPr lang="ja-JP" altLang="en-US" sz="3200" dirty="0"/>
              <a:t>　　　　食品開発</a:t>
            </a:r>
            <a:endParaRPr lang="en-US" altLang="ja-JP" sz="3200" dirty="0"/>
          </a:p>
          <a:p>
            <a:pPr marL="0" indent="0">
              <a:buNone/>
            </a:pPr>
            <a:endParaRPr kumimoji="1" lang="en-US" altLang="ja-JP" sz="3200" dirty="0" smtClean="0"/>
          </a:p>
        </p:txBody>
      </p:sp>
    </p:spTree>
    <p:extLst>
      <p:ext uri="{BB962C8B-B14F-4D97-AF65-F5344CB8AC3E}">
        <p14:creationId xmlns:p14="http://schemas.microsoft.com/office/powerpoint/2010/main" val="2888446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ファセット">
  <a:themeElements>
    <a:clrScheme name="ユーザー定義 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BACC6"/>
      </a:accent1>
      <a:accent2>
        <a:srgbClr val="FF0000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ファセット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ファセット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114</TotalTime>
  <Words>90</Words>
  <Application>Microsoft Office PowerPoint</Application>
  <PresentationFormat>ワイド画面</PresentationFormat>
  <Paragraphs>29</Paragraphs>
  <Slides>5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5</vt:i4>
      </vt:variant>
    </vt:vector>
  </HeadingPairs>
  <TitlesOfParts>
    <vt:vector size="12" baseType="lpstr">
      <vt:lpstr>ＭＳ Ｐゴシック</vt:lpstr>
      <vt:lpstr>メイリオ</vt:lpstr>
      <vt:lpstr>Arial</vt:lpstr>
      <vt:lpstr>Calibri</vt:lpstr>
      <vt:lpstr>Trebuchet MS</vt:lpstr>
      <vt:lpstr>Wingdings 3</vt:lpstr>
      <vt:lpstr>ファセット</vt:lpstr>
      <vt:lpstr>本日の相談担当者（9月25日）</vt:lpstr>
      <vt:lpstr>本日の相談担当者（9月26日）</vt:lpstr>
      <vt:lpstr>本日の相談担当者（9月27日）</vt:lpstr>
      <vt:lpstr>本日の相談担当者（9月28日）</vt:lpstr>
      <vt:lpstr>本日の相談担当者（9月29日）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本日の相談担当者（8月4日）</dc:title>
  <dc:creator>新潟大学国際課</dc:creator>
  <cp:lastModifiedBy>国際課</cp:lastModifiedBy>
  <cp:revision>15</cp:revision>
  <cp:lastPrinted>2017-08-04T04:09:47Z</cp:lastPrinted>
  <dcterms:created xsi:type="dcterms:W3CDTF">2017-07-27T02:57:44Z</dcterms:created>
  <dcterms:modified xsi:type="dcterms:W3CDTF">2017-09-06T01:26:37Z</dcterms:modified>
</cp:coreProperties>
</file>